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8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418" y="7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83BB-BD1F-4E7C-84E8-22746D3A035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3B72-8A5F-40F1-9D5A-16250AA31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0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83BB-BD1F-4E7C-84E8-22746D3A035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3B72-8A5F-40F1-9D5A-16250AA31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20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83BB-BD1F-4E7C-84E8-22746D3A035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3B72-8A5F-40F1-9D5A-16250AA31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9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83BB-BD1F-4E7C-84E8-22746D3A035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3B72-8A5F-40F1-9D5A-16250AA31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30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83BB-BD1F-4E7C-84E8-22746D3A035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3B72-8A5F-40F1-9D5A-16250AA31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1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83BB-BD1F-4E7C-84E8-22746D3A035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3B72-8A5F-40F1-9D5A-16250AA31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4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83BB-BD1F-4E7C-84E8-22746D3A035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3B72-8A5F-40F1-9D5A-16250AA31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14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83BB-BD1F-4E7C-84E8-22746D3A035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3B72-8A5F-40F1-9D5A-16250AA31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78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83BB-BD1F-4E7C-84E8-22746D3A035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3B72-8A5F-40F1-9D5A-16250AA31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7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83BB-BD1F-4E7C-84E8-22746D3A035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3B72-8A5F-40F1-9D5A-16250AA31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8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83BB-BD1F-4E7C-84E8-22746D3A035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3B72-8A5F-40F1-9D5A-16250AA31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2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683BB-BD1F-4E7C-84E8-22746D3A035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E3B72-8A5F-40F1-9D5A-16250AA31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9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CE1614-0F79-4775-ADC3-69D939152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43000" y="1257300"/>
            <a:ext cx="100584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1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92DBD4-1012-40B2-8131-00A9C33E1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43000" y="1257300"/>
            <a:ext cx="100584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69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FE85A-0E32-4676-86B3-067370306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43000" y="1257300"/>
            <a:ext cx="100584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44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05136-5097-483E-BE66-0EA4B426D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43000" y="1257300"/>
            <a:ext cx="100584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3347F1-CF0B-4425-B496-95BACF7F9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099055" y="2339140"/>
            <a:ext cx="9983571" cy="535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48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0</Words>
  <Application>Microsoft Office PowerPoint</Application>
  <PresentationFormat>Custom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Rudolph</dc:creator>
  <cp:lastModifiedBy>Tom Rudolph</cp:lastModifiedBy>
  <cp:revision>1</cp:revision>
  <dcterms:created xsi:type="dcterms:W3CDTF">2019-02-02T05:11:18Z</dcterms:created>
  <dcterms:modified xsi:type="dcterms:W3CDTF">2019-02-02T05:13:32Z</dcterms:modified>
</cp:coreProperties>
</file>